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7563622-AAAF-49F2-B218-2708A786DBD2}">
  <a:tblStyle styleId="{C7563622-AAAF-49F2-B218-2708A786DB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24" Type="http://schemas.openxmlformats.org/officeDocument/2006/relationships/font" Target="fonts/Comfortaa-bold.fntdata"/><Relationship Id="rId12" Type="http://schemas.openxmlformats.org/officeDocument/2006/relationships/slide" Target="slides/slide6.xml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438859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43885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put instead?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LetsTalk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place to talk with your friends!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7947" l="0" r="0" t="7955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793225" y="274000"/>
            <a:ext cx="26103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DEMO :)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191728" y="16882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User Feedback</a:t>
            </a:r>
            <a:endParaRPr sz="2800"/>
          </a:p>
        </p:txBody>
      </p:sp>
      <p:sp>
        <p:nvSpPr>
          <p:cNvPr id="172" name="Google Shape;172;p23"/>
          <p:cNvSpPr/>
          <p:nvPr/>
        </p:nvSpPr>
        <p:spPr>
          <a:xfrm rot="-1027683">
            <a:off x="3032705" y="2129860"/>
            <a:ext cx="3270347" cy="1800463"/>
          </a:xfrm>
          <a:prstGeom prst="irregularSeal1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Wow” -Aesha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1496896">
            <a:off x="3943554" y="103924"/>
            <a:ext cx="4301054" cy="2700291"/>
          </a:xfrm>
          <a:prstGeom prst="irregularSeal2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/>
              <a:t>Ever Since I started using LetsTalk, i haven't used any other Chat application :)” -Kit </a:t>
            </a:r>
            <a:endParaRPr b="1"/>
          </a:p>
        </p:txBody>
      </p:sp>
      <p:sp>
        <p:nvSpPr>
          <p:cNvPr id="174" name="Google Shape;174;p23"/>
          <p:cNvSpPr txBox="1"/>
          <p:nvPr/>
        </p:nvSpPr>
        <p:spPr>
          <a:xfrm>
            <a:off x="191725" y="4748975"/>
            <a:ext cx="8952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**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Disclaimer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: All reviews used in presentation are fictitious. Names of individuals used with permission..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3"/>
          <p:cNvSpPr/>
          <p:nvPr/>
        </p:nvSpPr>
        <p:spPr>
          <a:xfrm rot="919275">
            <a:off x="5485170" y="2198550"/>
            <a:ext cx="3681057" cy="2830133"/>
          </a:xfrm>
          <a:prstGeom prst="irregularSeal1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“Absolutely LOVE the personal message in a group convo feature”- Ashwin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80" name="Google Shape;180;p2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Lorem ipsum dolor sit amet, consectetur adipiscing elit, sed do eiusmod tempor incididunt</a:t>
            </a:r>
            <a:endParaRPr/>
          </a:p>
        </p:txBody>
      </p:sp>
      <p:grpSp>
        <p:nvGrpSpPr>
          <p:cNvPr id="182" name="Google Shape;182;p24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83" name="Google Shape;183;p24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7504" l="0" r="20678" t="17497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8700" y="437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</a:rPr>
              <a:t>Mission statement: </a:t>
            </a:r>
            <a:r>
              <a:rPr lang="en" sz="4800">
                <a:solidFill>
                  <a:srgbClr val="000000"/>
                </a:solidFill>
              </a:rPr>
              <a:t>Privacy, Safety and Security is our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m</a:t>
            </a:r>
            <a:r>
              <a:rPr lang="en" sz="4800">
                <a:solidFill>
                  <a:srgbClr val="000000"/>
                </a:solidFill>
              </a:rPr>
              <a:t>ain goal.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32725" y="1919075"/>
            <a:ext cx="49386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purpose of this project was to design and implement an online instant messenger that can support multiple clients through the usage of sockets and a main server.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125" y="1218400"/>
            <a:ext cx="3549651" cy="36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Java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Socket Programming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Interactive graphical user interface (GUI)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Login and registration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Database for storage of user information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Github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JUnit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584988"/>
            <a:ext cx="4316350" cy="39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320250" y="352825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26910" l="0" r="0" t="26915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6483" r="6492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Jason Yeung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Manager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Network programmer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2292327" y="3047800"/>
            <a:ext cx="23370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Manuel Guanipa Larice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4667625" y="3047800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Kazi Farzana Saad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2449675" y="3572425"/>
            <a:ext cx="2122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Integrator and Network programmer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Tester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 programmer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6">
            <a:alphaModFix/>
          </a:blip>
          <a:srcRect b="7118" l="0" r="0" t="7118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Joshua Kwong Chip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Integrator, Tester and GUI programmer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112" name="Google Shape;112;p18"/>
          <p:cNvCxnSpPr/>
          <p:nvPr/>
        </p:nvCxnSpPr>
        <p:spPr>
          <a:xfrm flipH="1" rot="10800000">
            <a:off x="2949812" y="2164274"/>
            <a:ext cx="6000" cy="8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3" name="Google Shape;113;p18"/>
          <p:cNvSpPr txBox="1"/>
          <p:nvPr>
            <p:ph type="title"/>
          </p:nvPr>
        </p:nvSpPr>
        <p:spPr>
          <a:xfrm>
            <a:off x="693222" y="1753275"/>
            <a:ext cx="22566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13th February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99225" y="2029875"/>
            <a:ext cx="1814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-Initial Planning,               -Work breakdown,       -Proposal Submission -</a:t>
            </a:r>
            <a:r>
              <a:rPr b="1" lang="en" sz="1200">
                <a:solidFill>
                  <a:schemeClr val="dk2"/>
                </a:solidFill>
              </a:rPr>
              <a:t>Presentation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4249850" y="333847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" name="Google Shape;116;p18"/>
          <p:cNvSpPr txBox="1"/>
          <p:nvPr>
            <p:ph type="title"/>
          </p:nvPr>
        </p:nvSpPr>
        <p:spPr>
          <a:xfrm>
            <a:off x="2507450" y="3490225"/>
            <a:ext cx="1742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23rd February 2019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2415825" y="3835275"/>
            <a:ext cx="17424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Initial GUI setup     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Socket Programming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" sz="1200">
                <a:solidFill>
                  <a:schemeClr val="dk2"/>
                </a:solidFill>
              </a:rPr>
              <a:t>Testing 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488177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9" name="Google Shape;119;p18"/>
          <p:cNvSpPr txBox="1"/>
          <p:nvPr>
            <p:ph type="title"/>
          </p:nvPr>
        </p:nvSpPr>
        <p:spPr>
          <a:xfrm>
            <a:off x="4787187" y="9265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June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215075" y="2108488"/>
            <a:ext cx="1742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-Login/Registration      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-Socket Programming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-Testing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6417575" y="33384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12" y="35262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29th March 2019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572000" y="3835280"/>
            <a:ext cx="1814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-</a:t>
            </a:r>
            <a:r>
              <a:rPr b="1" lang="en" sz="1200">
                <a:solidFill>
                  <a:schemeClr val="dk2"/>
                </a:solidFill>
              </a:rPr>
              <a:t>Database</a:t>
            </a:r>
            <a:r>
              <a:rPr b="1" lang="en" sz="1200">
                <a:solidFill>
                  <a:schemeClr val="dk2"/>
                </a:solidFill>
              </a:rPr>
              <a:t> Setup             - List of Online Users  -Testing                     -Final Presentation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 rot="10800000">
            <a:off x="672683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" name="Google Shape;125;p18"/>
          <p:cNvSpPr txBox="1"/>
          <p:nvPr>
            <p:ph type="title"/>
          </p:nvPr>
        </p:nvSpPr>
        <p:spPr>
          <a:xfrm>
            <a:off x="6818637" y="20488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April 2019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818637" y="23880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Final Report Submission</a:t>
            </a:r>
            <a:endParaRPr b="1" sz="1200">
              <a:solidFill>
                <a:schemeClr val="dk2"/>
              </a:solidFill>
            </a:endParaRPr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{C7563622-AAAF-49F2-B218-2708A786DBD2}</a:tableStyleId>
              </a:tblPr>
              <a:tblGrid>
                <a:gridCol w="2092725"/>
                <a:gridCol w="2092725"/>
                <a:gridCol w="2092725"/>
                <a:gridCol w="2092725"/>
              </a:tblGrid>
              <a:tr h="392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28" name="Google Shape;128;p18"/>
          <p:cNvSpPr txBox="1"/>
          <p:nvPr>
            <p:ph type="title"/>
          </p:nvPr>
        </p:nvSpPr>
        <p:spPr>
          <a:xfrm>
            <a:off x="3215063" y="1753263"/>
            <a:ext cx="17424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3rd March 2019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06475" y="1755050"/>
            <a:ext cx="87162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</a:t>
            </a:r>
            <a:r>
              <a:rPr b="1" lang="en" sz="1200">
                <a:solidFill>
                  <a:srgbClr val="000000"/>
                </a:solidFill>
              </a:rPr>
              <a:t>ason:	 -	Project Management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	Socket Programming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 	Report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Ma</a:t>
            </a:r>
            <a:r>
              <a:rPr b="1" lang="en" sz="1200">
                <a:solidFill>
                  <a:srgbClr val="000000"/>
                </a:solidFill>
              </a:rPr>
              <a:t>nuel:	 -	Socket Programming</a:t>
            </a:r>
            <a:endParaRPr b="1" sz="12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-	</a:t>
            </a:r>
            <a:r>
              <a:rPr b="1" lang="en" sz="1200">
                <a:solidFill>
                  <a:srgbClr val="000000"/>
                </a:solidFill>
              </a:rPr>
              <a:t>GUI</a:t>
            </a:r>
            <a:endParaRPr b="1" sz="12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Farzana:	 -	GUI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 	Presentation and Report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Joshua</a:t>
            </a:r>
            <a:r>
              <a:rPr b="1" lang="en" sz="1200">
                <a:solidFill>
                  <a:srgbClr val="000000"/>
                </a:solidFill>
              </a:rPr>
              <a:t>:	 -	GUI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		 -	Testing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     		 - 	Presentation 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135" name="Google Shape;135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50" y="1873025"/>
            <a:ext cx="517584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206475" y="2065350"/>
            <a:ext cx="4247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Set up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User Information on MySql database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XAMPP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Apache Port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MySql Port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Roboto"/>
              <a:buChar char="●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Phpmyadmin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*Next step would be to implement the database on a cloud server so that this step can be eliminated.</a:t>
            </a:r>
            <a:endParaRPr sz="1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47" name="Google Shape;147;p2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1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Set up the Local Database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Run the code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1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Talk!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57" name="Google Shape;157;p21"/>
            <p:cNvCxnSpPr>
              <a:stCxn id="158" idx="6"/>
              <a:endCxn id="1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p21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